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94" r:id="rId4"/>
    <p:sldId id="295" r:id="rId5"/>
    <p:sldId id="257" r:id="rId6"/>
    <p:sldId id="258" r:id="rId7"/>
    <p:sldId id="261" r:id="rId8"/>
    <p:sldId id="272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71" r:id="rId35"/>
    <p:sldId id="290" r:id="rId36"/>
    <p:sldId id="291" r:id="rId37"/>
    <p:sldId id="292" r:id="rId38"/>
    <p:sldId id="297" r:id="rId39"/>
    <p:sldId id="298" r:id="rId40"/>
    <p:sldId id="293" r:id="rId41"/>
    <p:sldId id="296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3F416CD-67A3-4CF0-A210-F6AF31AC147F}" type="datetimeFigureOut">
              <a:rPr lang="en-US" smtClean="0"/>
              <a:pPr/>
              <a:t>10/31/2022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10/31/2022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10/31/2022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10/31/2022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10/31/2022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10/31/2022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l" eaLnBrk="1" latinLnBrk="0" hangingPunct="1"/>
            <a:fld id="{C3F416CD-67A3-4CF0-A210-F6AF31AC147F}" type="datetimeFigureOut">
              <a:rPr lang="en-US" smtClean="0"/>
              <a:pPr algn="l" eaLnBrk="1" latinLnBrk="0" hangingPunct="1"/>
              <a:t>10/31/2022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3F416CD-67A3-4CF0-A210-F6AF31AC147F}" type="datetimeFigureOut">
              <a:rPr lang="en-US" smtClean="0"/>
              <a:pPr/>
              <a:t>10/31/2022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10/31/2022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10/31/2022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10/31/2022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l" eaLnBrk="1" latinLnBrk="0" hangingPunct="1"/>
            <a:fld id="{C3F416CD-67A3-4CF0-A210-F6AF31AC147F}" type="datetimeFigureOut">
              <a:rPr lang="en-US" smtClean="0"/>
              <a:pPr algn="l" eaLnBrk="1" latinLnBrk="0" hangingPunct="1"/>
              <a:t>10/31/2022</a:t>
            </a:fld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r" eaLnBrk="1" latinLnBrk="0" hangingPunct="1"/>
            <a:endParaRPr kumimoji="0" lang="en-US" sz="800" dirty="0">
              <a:solidFill>
                <a:schemeClr val="accent2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76673"/>
            <a:ext cx="8458200" cy="2016223"/>
          </a:xfrm>
          <a:solidFill>
            <a:srgbClr val="FFFF00"/>
          </a:solidFill>
        </p:spPr>
        <p:txBody>
          <a:bodyPr/>
          <a:lstStyle/>
          <a:p>
            <a:pPr>
              <a:defRPr/>
            </a:pP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Компьютерная 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зависимость у детей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509120"/>
            <a:ext cx="6768752" cy="16561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Профилактика зависимости от компьютерных игр у младших школьников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14287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Кто больше зависим от игр на компьютере?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4625975"/>
          </a:xfrm>
        </p:spPr>
        <p:txBody>
          <a:bodyPr/>
          <a:lstStyle/>
          <a:p>
            <a:r>
              <a:rPr lang="ru-RU" sz="2400" smtClean="0"/>
              <a:t>Дети тех родителей, которые чаще всего не бывают дома, дети состоятельных родителей или трудоголиков, которые постоянно заняты.</a:t>
            </a:r>
          </a:p>
          <a:p>
            <a:r>
              <a:rPr lang="ru-RU" sz="2400" smtClean="0"/>
              <a:t>Самый зависимый и, в то же время, нежелательный возраст – это 12-15 лет.</a:t>
            </a:r>
          </a:p>
          <a:p>
            <a:r>
              <a:rPr lang="ru-RU" sz="2400" smtClean="0"/>
              <a:t>Мальчики. По статистике на одну зависимую девочку-подростка приходится до 10 мальчиков, связано это с тем, что кризис подросткового возраста дается мальчикам труднее, да и компьютерных игр для девочек в разы меньше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2088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Несколько фактов: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Самостоятельно только около 20% детей могут перерасти эту проблему.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Ребенок может находиться за компьютером не более 1-го часа в день. Подросток – до 2-3-х часов с перерывами.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В Финляндии не берут в армию с диагнозом «компьютерная зависимость».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Долгое нахождение перед монитором может вызывать нарушения зрения, осанки, снижение иммунитета, головные боли, апатию, раздражительность, усталость, бессонницу. Взрослый человек чувствует себя «выжатым и опустошенным» после нескольких часов работы за компьютером,  что же говорить про ребенка.</a:t>
            </a:r>
          </a:p>
          <a:p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1296987"/>
          </a:xfrm>
        </p:spPr>
        <p:txBody>
          <a:bodyPr>
            <a:normAutofit fontScale="90000"/>
          </a:bodyPr>
          <a:lstStyle/>
          <a:p>
            <a:r>
              <a:rPr lang="ru-RU" sz="3600" b="1" smtClean="0">
                <a:solidFill>
                  <a:srgbClr val="FF0000"/>
                </a:solidFill>
              </a:rPr>
              <a:t>Признаки компьютерной зависимости у детей: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8195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" y="1357313"/>
            <a:ext cx="6315075" cy="41973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20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Признаки компьютерной зависимости у детей: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теряет интерес к другим занятиям.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свое свободное время ребёнок стремится провести за компьютером или ТВ.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Общение с другими детьми начинает сводиться только к компьютерным играм.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Происходит постепенная утрата контакта с родителями.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все меньше стремится к общению с другими, общение становиться поверхностным.</a:t>
            </a:r>
          </a:p>
          <a:p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Признаки компьютерной зависимости у детей: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Формально отвечает на вопросы, избегает доверительных разговоров.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начинает обманывать, стремится любыми способами заполучить желаемое,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скрывает, сколько на самом деле времени провёл за компьютером или телевизором;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любые ограничения, связанные с компьютером, ТВ, планшетом или телефоном реагирует нервно, сильно переживает, злится , грубит, может плакать.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Теряет контроль над временем, проведенным экраном.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начинает кушать возле компьютера.</a:t>
            </a:r>
          </a:p>
          <a:p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Признаки компьютерной зависимости у детей: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0063" y="1196753"/>
            <a:ext cx="8143875" cy="18722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400" dirty="0" smtClean="0"/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Ребёнок уже с утра начинает просить мультики или компьютер.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Ребёнок приходит со школы и первым делом садиться под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или включает компьютер.</a:t>
            </a:r>
          </a:p>
          <a:p>
            <a:endParaRPr lang="ru-RU" dirty="0" smtClean="0"/>
          </a:p>
        </p:txBody>
      </p:sp>
      <p:pic>
        <p:nvPicPr>
          <p:cNvPr id="11268" name="Рисунок 3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3571875"/>
            <a:ext cx="3500438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3929063" y="2996953"/>
            <a:ext cx="4929187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Непонятный эмоциональный подъем, который резко сменяется дурным настроением. Присмотревшись, вы поймете, что все это связано с виртуальными успехами и неудачами в игре.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36815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Физические отклонения у больного, страдающего компьютерной зависимостью: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нарушение зрения,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снижение иммунитета,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головные боли,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повышенная утомляемость,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бессонница,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боли в спине,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туннельный синдром (боли в запястье)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84013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Причины компьютерной зависимости: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Отсутствие или недостаток общения и тёплых эмоциональных отношений в семье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Отсутствие у ребёнка серьезных увлечений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Неумение ребёнка налаживать желательные контакты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Общая неудачливость ребёнка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Склонность подростков к быстрому «впитыванию» всего нового, интересного.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Желание ребенка быть «как все» его сверстники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ЛИЧНОСТНЫЕ ХАРАКТЕРИСТИКИ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87727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Психо-характерологические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(тревожность; конформизм; 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постоянное ощущение неуверенности в себе, отказ от деятельности;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желание заслужить симпатию другого человека вне зависимости от своего  отношения к нему;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постоянная потребность в высокой оценке в процессе выполнения задания; 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достижение результата любой ценой с целью заслужить похвалу; 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зависть к успехам других людей).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 игре такие дети чувствуют себя наиболее комфортно, поскольку чувствуют себя сильными, смелыми, вооруженными, успешными. Возвращаясь в реальный мир человек ощущает себя слабым, маленьким и беззащитным в агрессивной среде.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тадии развития компьютерной зависимости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577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Зависимость от компьютерных игр представляет опасность в том, что проявления синдрома компьютерной зависимости увеличиваются постепенно и не сразу становятся заметными окружающими, которые начинают осознавать опасность значительно раньше, чем сам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аддикт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основным относят следующие: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поглощенность игрой (воспоминания о прошлых играх, планирование будущих);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ощущение эмоционального подъема во время работы с компьютером, взвинченность и возбуждение во время игры;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552" y="476672"/>
            <a:ext cx="8208912" cy="4572571"/>
          </a:xfrm>
        </p:spPr>
      </p:pic>
      <p:pic>
        <p:nvPicPr>
          <p:cNvPr id="3" name="Содержимое 3" descr="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212832" cy="507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Стадии развития компьютерной зависимости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нежелание отвлечься от игры с компьютером;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переживания, тревоги или раздражения при необходимости остановить игру;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использование игры как средства для того, чтобы избавиться от неприятных переживаний;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попытки отыграться, исправить ситуацию;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ложь и попытки рационального оправдания своего поведения с целью скрыть истинную степень своей вовлеченности в игру;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забывание о домашних делах, обязанностях, учебе, встречах в ходе игры на компьютере, ухудшение отношений в школе, с родителями, с друзьями;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Стадии развития компьютерной зависимости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5776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одалживание денег у других лиц, чтобы приобрести новую игру;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пренебрежение собственным здоровьем, гигиеной и сном в пользу проведения большего количества времени за компьютером;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пренебрежение едой или принятие пищи за компьютером 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рассматривать зависимость как болезнь, то можно выделить несколько стадий ее развития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Стадии развития компьютерной зависимости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I стадии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 слегка увлекается игрой после того, как попробует участвовать в ней 1 или несколько раз. Игра начинает нравиться все больше и больше. Нравится все – компьютерная графика, звук, имитация реальной жизни, фантастические сюжеты и т.д. Можно сказать, что игра позволяет человеку осуществить свои мечты, например, стать водителем красивого автомобиля или пилотом боевого самолета. В игре человек может почувствовать себя в желанной роли.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Стадии развития компьютерной зависимости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Постепенно в сознании ребенка начинает возникать потребность вновь принять участие в игре, сыграть какую-то роль. Он получает огромное удовольствие от игры, от чего она ему нравится с каждым разом все больше.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природе человек обычно стремится повторить действия, которые доставляют ему удовольствие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Таким образом, он удовлетворяет свои душевные потребности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результате ребенок начинает все чаще играть в понравившуюся игру. Но на такой стадии это еще не входит в систему, поскольку устойчивая и постоянная потребность в игре еще не сформирована.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Стадии развития компьютерной зависимости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II стадии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развития зависимости у человека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появляется новая потребность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потребность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игре. Основа ее лежит в глубине души и зависит от индивидуально-психологических особенностей отдельной личности. Человек начинает стремиться к игре, чтобы убежать от каких-то проблем в реальной жизни путем принятия другой роли.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этом этапе человек начинает играть в компьютерные игры систематически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случае отсутствия компьютера возникают отрицательные эмоции такой силы, что иногда побуждают человека на совершение довольно активных действий по устранению возникших препятствий.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Стадии развития компьютерной зависимости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III стадии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возникает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непосредственно зависимость.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Игра уже не только является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потребностью, она влияет на жизненные и смысловые ценности личности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Изменяются самооценка и самосознание человека. В этот момент зависимость приобретает одну из двух форм: социализированную или индивидуализированную.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Социализированная форма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игровой зависимости заключается в том, что человек стремится поддерживать социальные контакты с людьми, которые являются такими же фанатами игры, как и он сам. Он обычно любит играть совместно или с помощью компьютерной сети с другими людьми.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Индивидуализированная форма зависимости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несет психические и соматические нарушения.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крайняя форма зависимости, при которой у человека утрачиваются не только особенность мировоззрения, но и взаимодействие с окружающим миром.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Психика начинает отражать воздействие не объективного, а виртуального, придуманного игрой мира. Такие люди очень долго (по 15–20 ч) играют в одиночку.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Потребность в игре приравнивается с основными физиологическими потребностями.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Компьютерная игра становится для людей на данной стадии настоящим наркотиком. Перерывы в течение какого-то времени приводят к чувству неудовлетворенности, возникают раздражение, злость и депрессия. Образ жизни такого человека ведет к возникновению психической патологии.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Влияние компьютерных игр на развитие личности младшего школьника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196752"/>
          <a:ext cx="8229600" cy="60486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47172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Вред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Польза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694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 Уход от действительности;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 Абсолютное вникание в роль, погружение в виртуальную реальность;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 Гибель или разрушение "своего" персонажа испытывается, почти как личная (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квесты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);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 Уход в игру "с головой",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сопутствуется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враждебностью, озлобленностью (стратегические, активные игры);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 Игры просят высокого интереса, затягивают, от них сложно оторваться (аркадные, симуляторы);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 Формирование игровой зависимости.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Формируют: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 скорость реакции;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 мелкую моторику рук;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 визуальное восприятие предметов;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 память и внимание;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 логическое осознание;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 зрительно-моторную координацию. 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Учат: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 систематизировать и подводить итоги;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 аналитически размышлять в необычной ситуации;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 добиваться собственной цели;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 совершенствовать интеллектуальные умения.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Организация внеурочной деятельности по профилактике зависимости от компьютерных игр в начальной школе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Внеурочная деятельность является неотъемлемой частью образовательного процесса в школе и позволяет реализовать требования федерального государственного образовательного стандарта (ФГОС) начального общего образования в полной мере. Особенностями данного компонента образовательного процесса являются предоставление обучающимся возможности широкого спектра занятий, направленных на их развитие; а так же самостоятельность образовательного учреждения в процессе наполнения внеурочной деятельности конкретным содержанием.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Согласно требованиям ФГОС начального общего образования внеурочная деятельность организуется по следующим направлениям развития личности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 спортивно-оздоровительное направление;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 духовно-нравственное направление;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 социальное направление;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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общеинтеллектуальное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направление;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 общекультурное направление;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Спортивно-оздоровительное направление реализуется через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такие формы как физкультурные праздники и соревнования,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факультативы, кружки (подвижных, народных,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оздоровительных игр), детские спортивные секции, разные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виды спортивно-оздоровительной деятельности.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Наиболее</a:t>
            </a:r>
            <a:r>
              <a:rPr lang="ru-RU" sz="3600" b="1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популярные виды деятельности среди мальчиков 9-11 лет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5288" y="1412875"/>
          <a:ext cx="8229600" cy="458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</a:p>
                    <a:p>
                      <a:pPr rtl="0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Возраст детей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9 лет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10 лет</a:t>
                      </a:r>
                    </a:p>
                    <a:p>
                      <a:pPr rtl="0"/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11 лет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гуляю с друзьями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19%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читаю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6%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8%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8%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играю в компьютерные игры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30%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18%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12%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слушаю музыку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13%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17%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отдыхаю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7%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9%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посещаю клубы, дискотеки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4%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6%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5%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посещаю кружки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4%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5%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посещаю театр, к/т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4%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3%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посещаю музеи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смотрю </a:t>
                      </a: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TV, DVD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17%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>
                          <a:latin typeface="Times New Roman" pitchFamily="18" charset="0"/>
                          <a:cs typeface="Times New Roman" pitchFamily="18" charset="0"/>
                        </a:rPr>
                        <a:t>21%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12%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2585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Духовно-нравственное направление, общекультурное направление реализуется через кружки художественного творчества, прикладного искусства: вышивка «крестом», «гладью».; лоскутная пластика, мягкая игрушка; плоскостная и объёмная флористика, коллаж; роспись по камням, дереву; бумажная пластика; холодный батик. Игры – миниатюры, диалоги на темы, чтение и просмотр красочных познавательных программ,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компьютерные игры (специально отобранные специалистом), игра на инструменте, прослушивание музыкальных произведений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25856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Социальное направление,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быть ориентировано и на патриотическое воспитание обучающихся и реализовываться через формы: поисково-исследовательская работа в архивах (семейных, школьных) и музейных фондах и др., встречи с ветеранами, уроки мужества, просмотр фильмов патриотической направленности, тематические сборы, творческие конкурсы (песни, рисунка, фотографии и др.),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военно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спортивные праздники («Зарница», «Юный спасатель» и др.) и др. Волонтёрская деятельность: шефство.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9786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Общеинтеллектуальное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направление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реализуется через такие формы как познавательные беседы, предметные факультативы «Информатика: логика и алгоритмы», «Информационные технологии» и др., «Детская риторика» и др., кружки «Путешествие в прошлое», «Занимательная топонимика» и др., олимпиады, дидактический театр, общественный смотр знаний, интеллектуальный клуб «Что? Где? Когда?» и др., детские исследовательские проекты, внешкольные акции познавательной направленности (конференции учащихся, интеллектуальные марафоны и т.п.), школьный музей-клуб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2585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Выделяют следующие виды внеурочной 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 игровая;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 познавательная;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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досугово-развлекательная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деятельность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досуговое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общение)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 проблемно-целостное общение;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 художественное творчество;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 социальное творчество;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 техническое творчество;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 трудовая (производственная) деятельность;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 спортивно-оздоровительная деятельность;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 туристско-краеведческая деятельность.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Как уберечь ребенка от зависимости? 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00688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что же побудило ребенка уйти «в компьютер»?</a:t>
            </a:r>
          </a:p>
          <a:p>
            <a:r>
              <a:rPr lang="ru-RU" sz="2800" dirty="0" smtClean="0"/>
              <a:t>не критиковать ребёнка</a:t>
            </a:r>
          </a:p>
          <a:p>
            <a:r>
              <a:rPr lang="ru-RU" sz="2800" dirty="0" smtClean="0"/>
              <a:t>вникнуть в суть игры</a:t>
            </a:r>
          </a:p>
          <a:p>
            <a:r>
              <a:rPr lang="ru-RU" sz="2800" dirty="0" smtClean="0"/>
              <a:t>ограничить доступ к играм и фильмам</a:t>
            </a:r>
          </a:p>
          <a:p>
            <a:r>
              <a:rPr lang="ru-RU" sz="2800" dirty="0" smtClean="0"/>
              <a:t>ограничить время за компьютером</a:t>
            </a:r>
          </a:p>
          <a:p>
            <a:r>
              <a:rPr lang="ru-RU" sz="2800" dirty="0" smtClean="0"/>
              <a:t>компьютера должен быть в вашем поле зрения</a:t>
            </a:r>
          </a:p>
          <a:p>
            <a:r>
              <a:rPr lang="ru-RU" sz="2800" dirty="0" smtClean="0"/>
              <a:t>не покупать отдельный компьютер</a:t>
            </a:r>
          </a:p>
          <a:p>
            <a:r>
              <a:rPr lang="ru-RU" sz="2800" dirty="0" smtClean="0"/>
              <a:t>предлагать альтернативу компьютеру</a:t>
            </a:r>
          </a:p>
          <a:p>
            <a:r>
              <a:rPr lang="ru-RU" sz="2800" dirty="0" smtClean="0"/>
              <a:t>поднимать самооценку ребёнка</a:t>
            </a:r>
          </a:p>
          <a:p>
            <a:r>
              <a:rPr lang="ru-RU" sz="2800" dirty="0" smtClean="0"/>
              <a:t>дружба с другими детьми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Профилактика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аддиктивного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поведения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577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Профилактика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аддиктивного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поведения особое значение носит в младшем школьном возрасте. Именно в этом возрасте формируются главные качества личности, обращение к которым является одной из главных составляющих профилактики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аддикции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Это такие качества как стремление к формированию и самосознанию, интерес к своей личности и ее потенциалам, способность 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самонаблюдению,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(чаще наблюдается сниженная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эмпатия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Основными особенностями этого периода считаются появление рефлексии и развитие нравственных качеств.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Учащиеся начальной школы осознают себя частью социума и обретают новые социально важные позиции; делают попытки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самоопределении (склонности и способности, ранняя профориентация).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качестве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одного из основных способов профилактики зависимости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компьютера у младших школьников специалисты (А.С.Белкин) рассматривает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создание ситуации успеха в учебной деятельности, являющаяся ведущей для детей данной возрастной категории.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Другое направление профилактики зависимости, которое предлагают детские психологи, это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формирование произвольности собственного поведения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подразумевающие овладение нравственных общественных норм и правил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Еще одним способом эффективной профилактики детской зависимости является развитие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нравственных представлений посредством компьютерных игр.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5212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Перспективный план работы с детьми младшего школьного возраста по профилактике игровой (компьютерной) зависимости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44675"/>
          <a:ext cx="8229600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520"/>
                <a:gridCol w="2520280"/>
                <a:gridCol w="1584176"/>
                <a:gridCol w="25306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Месяц,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мероприятия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«Здоровье-это модно»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Классный час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Прививать любовь у учащихся к здоровому образу жизни, развивать активную жизненную позицию в данном направлении, формировать творческие способности, память, внимание 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«Положительные стороны Интернет»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Беседа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Познакомить детей с негативными последствиями компьютерных игр, познакомить с понятием «Интернет», «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Интернетзависимость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».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"/>
          </a:xfrm>
        </p:spPr>
        <p:txBody>
          <a:bodyPr>
            <a:normAutofit fontScale="90000"/>
          </a:bodyPr>
          <a:lstStyle/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549275"/>
          <a:ext cx="8229600" cy="667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528"/>
                <a:gridCol w="2088232"/>
                <a:gridCol w="1584176"/>
                <a:gridCol w="2890664"/>
              </a:tblGrid>
              <a:tr h="719485">
                <a:tc>
                  <a:txBody>
                    <a:bodyPr/>
                    <a:lstStyle/>
                    <a:p>
                      <a:r>
                        <a:rPr lang="ru-RU" dirty="0" smtClean="0"/>
                        <a:t>Месяц,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Название мероприятия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Тип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Цель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«Профилактика </a:t>
                      </a: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зависимости от </a:t>
                      </a: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компьютера»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Круглый стол 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Донести до обучающихся сведения о проблемах, к которым приводит повышенный интерес к TV, компьютеру, прививать интерес к реальному общению со сверстниками и взрослыми 	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Ноябрь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«ПК – друг или недруг?»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Тренинг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Прививать любовь и бережность к своему здоровью 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«Мое здоровье и интернет» 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Беседа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Познакомить учеников с пагубным влиянием компьютера на здоровье. Рассмотреть приемы и упражнения, которые восстанавливают организм после компьютера 	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"/>
          </a:xfrm>
        </p:spPr>
        <p:txBody>
          <a:bodyPr>
            <a:normAutofit fontScale="90000"/>
          </a:bodyPr>
          <a:lstStyle/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20713"/>
          <a:ext cx="8229600" cy="664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528"/>
                <a:gridCol w="1656184"/>
                <a:gridCol w="1584176"/>
                <a:gridCol w="33227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Месяц, 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мероприятия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Тип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«Я и компьютер»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Конкурс рисунков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Помочь в совместной работе родителей и обучающихся по проблеме 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Декабрь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«Настольная игра»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Досуг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Проанализировать степень </a:t>
                      </a:r>
                      <a:r>
                        <a:rPr kumimoji="0" lang="ru-RU" sz="160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востребованности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настольных игр. Познакомить с увлекательными настольными играми, как альтернатива компьютеру 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«Общение в </a:t>
                      </a: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кругу друзей»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Тренинг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Проведение круглых столов, обмен впечатлениями о спортивных событиях, культурном мире, мире моды и кино и т.п., с цель профилактики зависимости от компьютера. 	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«Суд над </a:t>
                      </a: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компьютером»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Классный час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умений понимать практические задачи, развитие навыков группового </a:t>
                      </a:r>
                      <a:r>
                        <a:rPr kumimoji="0" lang="ru-RU" sz="160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целеполагания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отбора форм и методов достижения целей. Формирование </a:t>
                      </a:r>
                      <a:r>
                        <a:rPr kumimoji="0" lang="ru-RU" sz="160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эмпатии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группе. Указать на то, что ребенок сам должен заботиться о своем здоровье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	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Наиболее популярные виды деятельности среди девочек 9-11 лет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12775"/>
          <a:ext cx="8229600" cy="494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43865">
                <a:tc>
                  <a:txBody>
                    <a:bodyPr/>
                    <a:lstStyle/>
                    <a:p>
                      <a:pPr rtl="0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</a:p>
                    <a:p>
                      <a:pPr rtl="0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rtl="0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Возраст детей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9 лет</a:t>
                      </a:r>
                    </a:p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10 лет</a:t>
                      </a:r>
                    </a:p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11 лет</a:t>
                      </a:r>
                    </a:p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343865">
                <a:tc>
                  <a:txBody>
                    <a:bodyPr/>
                    <a:lstStyle/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гуляю с друзьями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18%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16%</a:t>
                      </a:r>
                    </a:p>
                  </a:txBody>
                  <a:tcPr marL="0" marR="0" marT="0" marB="0"/>
                </a:tc>
              </a:tr>
              <a:tr h="343865">
                <a:tc>
                  <a:txBody>
                    <a:bodyPr/>
                    <a:lstStyle/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читаю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5%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8%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3%</a:t>
                      </a:r>
                    </a:p>
                  </a:txBody>
                  <a:tcPr marL="0" marR="0" marT="0" marB="0"/>
                </a:tc>
              </a:tr>
              <a:tr h="343865">
                <a:tc>
                  <a:txBody>
                    <a:bodyPr/>
                    <a:lstStyle/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играю в компьютерные игры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16%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18%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7%</a:t>
                      </a:r>
                    </a:p>
                  </a:txBody>
                  <a:tcPr marL="0" marR="0" marT="0" marB="0"/>
                </a:tc>
              </a:tr>
              <a:tr h="343865">
                <a:tc>
                  <a:txBody>
                    <a:bodyPr/>
                    <a:lstStyle/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слушаю музыку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14%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21%</a:t>
                      </a:r>
                    </a:p>
                  </a:txBody>
                  <a:tcPr marL="0" marR="0" marT="0" marB="0"/>
                </a:tc>
              </a:tr>
              <a:tr h="343865">
                <a:tc>
                  <a:txBody>
                    <a:bodyPr/>
                    <a:lstStyle/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отдыхаю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9%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</a:p>
                  </a:txBody>
                  <a:tcPr marL="0" marR="0" marT="0" marB="0"/>
                </a:tc>
              </a:tr>
              <a:tr h="343865">
                <a:tc>
                  <a:txBody>
                    <a:bodyPr/>
                    <a:lstStyle/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посещаю клубы, дискотеки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7%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6%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7%</a:t>
                      </a:r>
                    </a:p>
                  </a:txBody>
                  <a:tcPr marL="0" marR="0" marT="0" marB="0"/>
                </a:tc>
              </a:tr>
              <a:tr h="343865">
                <a:tc>
                  <a:txBody>
                    <a:bodyPr/>
                    <a:lstStyle/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посещаю кружки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6%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5%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4%</a:t>
                      </a:r>
                    </a:p>
                  </a:txBody>
                  <a:tcPr marL="0" marR="0" marT="0" marB="0"/>
                </a:tc>
              </a:tr>
              <a:tr h="343865">
                <a:tc>
                  <a:txBody>
                    <a:bodyPr/>
                    <a:lstStyle/>
                    <a:p>
                      <a:pPr rtl="0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посещаю театр, к/т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5%</a:t>
                      </a:r>
                    </a:p>
                  </a:txBody>
                  <a:tcPr marL="0" marR="0" marT="0" marB="0"/>
                </a:tc>
              </a:tr>
              <a:tr h="343865">
                <a:tc>
                  <a:txBody>
                    <a:bodyPr/>
                    <a:lstStyle/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посещаю музеи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</a:p>
                  </a:txBody>
                  <a:tcPr marL="0" marR="0" marT="0" marB="0"/>
                </a:tc>
              </a:tr>
              <a:tr h="343865">
                <a:tc>
                  <a:txBody>
                    <a:bodyPr/>
                    <a:lstStyle/>
                    <a:p>
                      <a:pPr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смотрю </a:t>
                      </a:r>
                      <a:r>
                        <a:rPr lang="en-US" sz="1600">
                          <a:latin typeface="Times New Roman" pitchFamily="18" charset="0"/>
                          <a:cs typeface="Times New Roman" pitchFamily="18" charset="0"/>
                        </a:rPr>
                        <a:t>TV, DVD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24%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21%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19%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Тест-опросник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увлеченности младших школьников компьютерными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играми А.В.Гришиной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Играете ли вы в компьютерные игры?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Запрещают ли родители играть вам в компьютерные игры из-за того, что вы тратите на них слишком много времени?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Откладываете ли вы выполнение школьных домашних заданий, чтобы поиграть за компьютером?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Чувствуете ли вы себя раздраженным, если по каким-то причинам вам необходимо прекратить компьютерную игру?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Расстраиваетесь ли вы, если в течение дня вам не удается поиграть за компьютером?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Думаете ли вы о результатах, достигнутых в компьютерной игре?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Планируете ли вы повысить уровень своих результатов в игре?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 Приходилось ли вам засиживаться за компьютерной игрой допоздна?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 Чувствуете ли вы тягу к компьютерным играм?</a:t>
            </a:r>
          </a:p>
          <a:p>
            <a:pPr algn="just"/>
            <a:endParaRPr lang="ru-RU" sz="2000" dirty="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"/>
          </a:xfrm>
        </p:spPr>
        <p:txBody>
          <a:bodyPr>
            <a:normAutofit fontScale="90000"/>
          </a:bodyPr>
          <a:lstStyle/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53848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 Отказываетесь ли вы от общения с друзьями, чтобы поиграть за компьютером?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11. Случалось ли вам тратить на компьютерные игры деньги, которые были предназначены для других целей?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12. Приходилось ли вам играть за компьютером более 5 часов в день?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13. Предпочитаете ли вы компьютерную игру чтению интересной книги или просмотру фильма?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14. Играете ли вы с друзьями в компьютерные игры?</a:t>
            </a:r>
          </a:p>
          <a:p>
            <a:r>
              <a:rPr lang="ru-RU" sz="2000" dirty="0" smtClean="0"/>
              <a:t>15. Замечаете ли вы, как летит время, пока вы играете в компьютерную игру?</a:t>
            </a:r>
          </a:p>
          <a:p>
            <a:r>
              <a:rPr lang="ru-RU" sz="2000" dirty="0" smtClean="0"/>
              <a:t>16. Как часто вы играли бы в компьютерные игры, если бы у вас была такая возможность?</a:t>
            </a:r>
          </a:p>
          <a:p>
            <a:r>
              <a:rPr lang="ru-RU" sz="2000" dirty="0" smtClean="0"/>
              <a:t>17. Случалось ли вам скрывать от родителей, что вы играли за компьютером?</a:t>
            </a:r>
          </a:p>
          <a:p>
            <a:r>
              <a:rPr lang="ru-RU" sz="2000" dirty="0" smtClean="0"/>
              <a:t>18. Используете ли вы компьютерную игру для того, чтобы уйти от проблем или от плохого настроения?</a:t>
            </a:r>
          </a:p>
          <a:p>
            <a:r>
              <a:rPr lang="ru-RU" sz="2000" dirty="0" smtClean="0"/>
              <a:t>19. Обсуждаете ли вы результаты компьютерных игр с друзьями?</a:t>
            </a:r>
          </a:p>
          <a:p>
            <a:r>
              <a:rPr lang="ru-RU" sz="2000" dirty="0" smtClean="0"/>
              <a:t>20. Злитесь ли вы, когда вас кто-то отвлекает от компьютерной игры?</a:t>
            </a:r>
          </a:p>
          <a:p>
            <a:r>
              <a:rPr lang="ru-RU" sz="2000" dirty="0" smtClean="0"/>
              <a:t>21. Случалось ли вам уставать из-за того, что вы слишком долго играли за компьютером?</a:t>
            </a:r>
          </a:p>
          <a:p>
            <a:r>
              <a:rPr lang="ru-RU" sz="2000" dirty="0" smtClean="0"/>
              <a:t>22. Стремитесь ли вы все свое свободное время играть за компьютером?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«Компьютерная зависимость»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Термин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«компьютерная зависимость»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трактуется как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патологическое пристрастие человека к работе или проведению времени за компьютером.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настоящее время термин «компьютерная зависимость» до сих пор не воспринимается многими исследователями, изучающих проблемы психических расстройств, все же сам феномен формирования патологической связи между человеком и компьютером стал очевиден и приобретает все большие обороты. Наряду с компьютерной зависимостью, выделяют несколько родственных видов зависимостей: «Интернет-зависимость» и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игромания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которые, так или иначе, связаны с проведением длительного времени за компьютером.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9380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Значительное внимание психологов и педагогов притягивает </a:t>
            </a:r>
            <a:r>
              <a:rPr lang="ru-RU" b="1" dirty="0" smtClean="0"/>
              <a:t>игровая </a:t>
            </a:r>
            <a:r>
              <a:rPr lang="ru-RU" b="1" dirty="0" err="1" smtClean="0"/>
              <a:t>аддикция</a:t>
            </a:r>
            <a:r>
              <a:rPr lang="ru-RU" b="1" dirty="0" smtClean="0"/>
              <a:t> </a:t>
            </a:r>
            <a:r>
              <a:rPr lang="ru-RU" dirty="0" smtClean="0"/>
              <a:t>(«кибернетическая </a:t>
            </a:r>
            <a:r>
              <a:rPr lang="ru-RU" dirty="0" err="1" smtClean="0"/>
              <a:t>лудомания</a:t>
            </a:r>
            <a:r>
              <a:rPr lang="ru-RU" dirty="0" smtClean="0"/>
              <a:t>» (</a:t>
            </a:r>
            <a:r>
              <a:rPr lang="ru-RU" dirty="0" err="1" smtClean="0"/>
              <a:t>отлат</a:t>
            </a:r>
            <a:r>
              <a:rPr lang="ru-RU" dirty="0" smtClean="0"/>
              <a:t>. </a:t>
            </a:r>
            <a:r>
              <a:rPr lang="ru-RU" dirty="0" err="1" smtClean="0"/>
              <a:t>ludus</a:t>
            </a:r>
            <a:r>
              <a:rPr lang="ru-RU" dirty="0" smtClean="0"/>
              <a:t> – игра), патологическое </a:t>
            </a:r>
            <a:r>
              <a:rPr lang="ru-RU" dirty="0" err="1" smtClean="0"/>
              <a:t>геймерство</a:t>
            </a:r>
            <a:r>
              <a:rPr lang="ru-RU" dirty="0" smtClean="0"/>
              <a:t> (от англ. </a:t>
            </a:r>
            <a:r>
              <a:rPr lang="ru-RU" dirty="0" err="1" smtClean="0"/>
              <a:t>game</a:t>
            </a:r>
            <a:r>
              <a:rPr lang="ru-RU" dirty="0" smtClean="0"/>
              <a:t> – игра), «</a:t>
            </a:r>
            <a:r>
              <a:rPr lang="ru-RU" dirty="0" err="1" smtClean="0"/>
              <a:t>гэмблинг</a:t>
            </a:r>
            <a:r>
              <a:rPr lang="ru-RU" dirty="0" smtClean="0"/>
              <a:t>» (увлечение компьютерными играми как одним из видов азартных игр, не связанным с  денежным риском или риском для жизни), «гейм-зависимость» (зависимость от компьютерных игр).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настоящее время наиболее полной классификацией компьютерных игр, на наш взгляд, является следующая: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Аркадные игры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Подразумевают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поуровневое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прохождение игры, сопровождающееся набором бонусов или очков. В процессе аркадной игры развиваются глазомер, внимание, скорость реакции;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Ролевые игры.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Их цель - выполнение поставленной задачи силами героев, каждый из которых выполняет отдельную роль или функцию. Способствуют развитию аналитического мышления, умения в зависимости от ситуации использовать качества персонажей игры;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Адвентурные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(приключенческие) игры. Их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оформленние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похоже на мультипликационные фильмы, имеют возможность управления ходом событий. Такие игры способствуют развитию сообразительности и логического мышления;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2585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3D –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Action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выполнены с использованием трехмерной графики и спецэффектов, что способствует их высокой реалистичности. Целью таких игр является уничтожение врагов. Способствуют только частичному развитию моторных функций;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Логические игры.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Представляют собой игры-головоломки, способствующие развитию логического мышления, или игры, имеющие целью обучение счету, письму, чтению;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Игры симуляторы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(имитаторы) различных средств передвижения (самолетов, кораблей, автомобилей, космических аппаратов и пр.), для них характерна реалистичность и соблюдение мельчайших технических показателей. Такие игры предоставляют ребенку возможность «примерить» взрослые виды деятельности [20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].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500063" y="642938"/>
            <a:ext cx="8229600" cy="26543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smtClean="0">
                <a:solidFill>
                  <a:srgbClr val="FF0000"/>
                </a:solidFill>
              </a:rPr>
              <a:t>Компьютерная зависимость </a:t>
            </a:r>
            <a:r>
              <a:rPr lang="ru-RU" sz="3600" smtClean="0"/>
              <a:t>– это заболевание, связанное с пагубным пристрастием к всевозможным азартным играм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r>
              <a:rPr lang="ru-RU" sz="3600" smtClean="0"/>
              <a:t>Игровая зависимость</a:t>
            </a:r>
          </a:p>
          <a:p>
            <a:r>
              <a:rPr lang="ru-RU" sz="3600" smtClean="0"/>
              <a:t>Сетевая зависимость</a:t>
            </a:r>
          </a:p>
          <a:p>
            <a:r>
              <a:rPr lang="ru-RU" sz="3600" smtClean="0"/>
              <a:t>Зависимость «Сёрфинг»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322</TotalTime>
  <Words>3175</Words>
  <Application>Microsoft Office PowerPoint</Application>
  <PresentationFormat>Экран (4:3)</PresentationFormat>
  <Paragraphs>325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Default Theme</vt:lpstr>
      <vt:lpstr>          Компьютерная        зависимость у детей</vt:lpstr>
      <vt:lpstr>Слайд 2</vt:lpstr>
      <vt:lpstr> Наиболее популярные виды деятельности среди мальчиков 9-11 лет </vt:lpstr>
      <vt:lpstr> Наиболее популярные виды деятельности среди девочек 9-11 лет </vt:lpstr>
      <vt:lpstr>«Компьютерная зависимость»</vt:lpstr>
      <vt:lpstr>Слайд 6</vt:lpstr>
      <vt:lpstr>Слайд 7</vt:lpstr>
      <vt:lpstr>Слайд 8</vt:lpstr>
      <vt:lpstr>Компьютерная зависимость – это заболевание, связанное с пагубным пристрастием к всевозможным азартным играм </vt:lpstr>
      <vt:lpstr>Кто больше зависим от игр на компьютере? </vt:lpstr>
      <vt:lpstr>Несколько фактов:</vt:lpstr>
      <vt:lpstr>Признаки компьютерной зависимости у детей: </vt:lpstr>
      <vt:lpstr>Признаки компьютерной зависимости у детей:</vt:lpstr>
      <vt:lpstr>Признаки компьютерной зависимости у детей:</vt:lpstr>
      <vt:lpstr>Признаки компьютерной зависимости у детей:</vt:lpstr>
      <vt:lpstr>Физические отклонения у больного, страдающего компьютерной зависимостью: </vt:lpstr>
      <vt:lpstr>Причины компьютерной зависимости: </vt:lpstr>
      <vt:lpstr>ЛИЧНОСТНЫЕ ХАРАКТЕРИСТИКИ</vt:lpstr>
      <vt:lpstr>Стадии развития компьютерной зависимости</vt:lpstr>
      <vt:lpstr>Стадии развития компьютерной зависимости</vt:lpstr>
      <vt:lpstr>Стадии развития компьютерной зависимости</vt:lpstr>
      <vt:lpstr>Стадии развития компьютерной зависимости</vt:lpstr>
      <vt:lpstr>Стадии развития компьютерной зависимости</vt:lpstr>
      <vt:lpstr>Стадии развития компьютерной зависимости</vt:lpstr>
      <vt:lpstr>Стадии развития компьютерной зависимости</vt:lpstr>
      <vt:lpstr>Слайд 26</vt:lpstr>
      <vt:lpstr>Влияние компьютерных игр на развитие личности младшего школьника</vt:lpstr>
      <vt:lpstr>Организация внеурочной деятельности по профилактике зависимости от компьютерных игр в начальной школе</vt:lpstr>
      <vt:lpstr>Слайд 29</vt:lpstr>
      <vt:lpstr>Слайд 30</vt:lpstr>
      <vt:lpstr>Слайд 31</vt:lpstr>
      <vt:lpstr>Слайд 32</vt:lpstr>
      <vt:lpstr>Слайд 33</vt:lpstr>
      <vt:lpstr>Как уберечь ребенка от зависимости? </vt:lpstr>
      <vt:lpstr>Профилактика аддиктивного поведения</vt:lpstr>
      <vt:lpstr>Слайд 36</vt:lpstr>
      <vt:lpstr>Перспективный план работы с детьми младшего школьного возраста по профилактике игровой (компьютерной) зависимости</vt:lpstr>
      <vt:lpstr>Слайд 38</vt:lpstr>
      <vt:lpstr>Слайд 39</vt:lpstr>
      <vt:lpstr>Тест-опросник увлеченности младших школьников компьютерными играми А.В.Гришиной </vt:lpstr>
      <vt:lpstr>Слайд 41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Компьютерная        зависимость у детей</dc:title>
  <dc:creator>DNS</dc:creator>
  <cp:lastModifiedBy>Шмаков Александр</cp:lastModifiedBy>
  <cp:revision>33</cp:revision>
  <dcterms:created xsi:type="dcterms:W3CDTF">2022-09-29T01:55:13Z</dcterms:created>
  <dcterms:modified xsi:type="dcterms:W3CDTF">2022-10-31T13:47:25Z</dcterms:modified>
</cp:coreProperties>
</file>